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5" r:id="rId1"/>
  </p:sldMasterIdLst>
  <p:sldIdLst>
    <p:sldId id="256" r:id="rId2"/>
    <p:sldId id="299" r:id="rId3"/>
    <p:sldId id="277" r:id="rId4"/>
    <p:sldId id="276" r:id="rId5"/>
    <p:sldId id="285" r:id="rId6"/>
    <p:sldId id="258" r:id="rId7"/>
    <p:sldId id="260" r:id="rId8"/>
    <p:sldId id="295" r:id="rId9"/>
    <p:sldId id="296" r:id="rId10"/>
    <p:sldId id="287" r:id="rId11"/>
    <p:sldId id="289" r:id="rId12"/>
    <p:sldId id="290" r:id="rId13"/>
    <p:sldId id="293" r:id="rId14"/>
    <p:sldId id="294" r:id="rId15"/>
    <p:sldId id="278" r:id="rId16"/>
    <p:sldId id="279" r:id="rId17"/>
    <p:sldId id="282" r:id="rId18"/>
    <p:sldId id="281" r:id="rId19"/>
    <p:sldId id="300" r:id="rId20"/>
    <p:sldId id="297" r:id="rId21"/>
    <p:sldId id="284" r:id="rId22"/>
    <p:sldId id="292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DE3EF-6F4A-9BCC-311F-EB46B1A9F2EC}" v="80" dt="2021-07-15T13:06:02.719"/>
    <p1510:client id="{283AC5A4-0DEA-3675-0DCF-ABAACD029A52}" v="2018" dt="2021-07-15T19:16:14.441"/>
    <p1510:client id="{312E0C16-3BB4-6B57-0ADD-DF2AE6BE0394}" v="132" dt="2021-07-15T13:19:46.921"/>
    <p1510:client id="{68E2669D-D7E3-309C-CF8E-38E540260E5D}" v="19" dt="2021-07-15T14:33:14.424"/>
    <p1510:client id="{952225EA-CE53-74CD-EB48-11391CCE88CE}" v="2" dt="2021-07-15T19:06:36.252"/>
    <p1510:client id="{C83C3CB6-F1D3-4118-805E-4420FF826B03}" v="25" dt="2021-07-15T14:35:39.263"/>
    <p1510:client id="{DD216738-03BE-305D-6C9F-55AC396557DC}" v="25" dt="2021-07-20T03:25:26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D92A92-9D88-4A92-93DA-9BEC2C9156F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5FC241B-1A1A-4132-9158-65302B4D0063}">
      <dgm:prSet/>
      <dgm:spPr/>
      <dgm:t>
        <a:bodyPr/>
        <a:lstStyle/>
        <a:p>
          <a:r>
            <a:rPr lang="en-US"/>
            <a:t>Discuss appropriate email use (not private)</a:t>
          </a:r>
        </a:p>
      </dgm:t>
    </dgm:pt>
    <dgm:pt modelId="{7BEB93FA-9DC6-49EA-9C54-95AD9E220BAF}" type="parTrans" cxnId="{61C8D488-447E-43DC-9ADD-F9457C570DFA}">
      <dgm:prSet/>
      <dgm:spPr/>
      <dgm:t>
        <a:bodyPr/>
        <a:lstStyle/>
        <a:p>
          <a:endParaRPr lang="en-US"/>
        </a:p>
      </dgm:t>
    </dgm:pt>
    <dgm:pt modelId="{E408AACC-0CD1-430D-A388-88E1A896A21E}" type="sibTrans" cxnId="{61C8D488-447E-43DC-9ADD-F9457C570DFA}">
      <dgm:prSet/>
      <dgm:spPr/>
      <dgm:t>
        <a:bodyPr/>
        <a:lstStyle/>
        <a:p>
          <a:endParaRPr lang="en-US"/>
        </a:p>
      </dgm:t>
    </dgm:pt>
    <dgm:pt modelId="{DA97BECD-E132-4CF7-A15E-666DD89C79D3}">
      <dgm:prSet/>
      <dgm:spPr/>
      <dgm:t>
        <a:bodyPr/>
        <a:lstStyle/>
        <a:p>
          <a:r>
            <a:rPr lang="en-US"/>
            <a:t>Discuss how to send an email</a:t>
          </a:r>
        </a:p>
      </dgm:t>
    </dgm:pt>
    <dgm:pt modelId="{38311360-35F2-47C4-A8E6-F5D717A3097A}" type="parTrans" cxnId="{C3DE89F9-E2A3-49DC-AE32-5934C3D699FD}">
      <dgm:prSet/>
      <dgm:spPr/>
      <dgm:t>
        <a:bodyPr/>
        <a:lstStyle/>
        <a:p>
          <a:endParaRPr lang="en-US"/>
        </a:p>
      </dgm:t>
    </dgm:pt>
    <dgm:pt modelId="{92CA1DF5-3A34-4CAF-B1F4-D2ACD4D1CB36}" type="sibTrans" cxnId="{C3DE89F9-E2A3-49DC-AE32-5934C3D699FD}">
      <dgm:prSet/>
      <dgm:spPr/>
      <dgm:t>
        <a:bodyPr/>
        <a:lstStyle/>
        <a:p>
          <a:endParaRPr lang="en-US"/>
        </a:p>
      </dgm:t>
    </dgm:pt>
    <dgm:pt modelId="{BBAFD97A-262A-42BE-9A63-3F3059102196}" type="pres">
      <dgm:prSet presAssocID="{09D92A92-9D88-4A92-93DA-9BEC2C9156FD}" presName="root" presStyleCnt="0">
        <dgm:presLayoutVars>
          <dgm:dir/>
          <dgm:resizeHandles val="exact"/>
        </dgm:presLayoutVars>
      </dgm:prSet>
      <dgm:spPr/>
    </dgm:pt>
    <dgm:pt modelId="{FB20AC42-5510-429D-AE89-36A96BEBC3F6}" type="pres">
      <dgm:prSet presAssocID="{A5FC241B-1A1A-4132-9158-65302B4D0063}" presName="compNode" presStyleCnt="0"/>
      <dgm:spPr/>
    </dgm:pt>
    <dgm:pt modelId="{BE395BBB-57BB-4111-B135-5038359AC05A}" type="pres">
      <dgm:prSet presAssocID="{A5FC241B-1A1A-4132-9158-65302B4D0063}" presName="bgRect" presStyleLbl="bgShp" presStyleIdx="0" presStyleCnt="2"/>
      <dgm:spPr/>
    </dgm:pt>
    <dgm:pt modelId="{DBBE8E34-BA86-407C-9C25-E2CC9267BF54}" type="pres">
      <dgm:prSet presAssocID="{A5FC241B-1A1A-4132-9158-65302B4D006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5FD80012-F407-4984-B04C-25E69C38C42C}" type="pres">
      <dgm:prSet presAssocID="{A5FC241B-1A1A-4132-9158-65302B4D0063}" presName="spaceRect" presStyleCnt="0"/>
      <dgm:spPr/>
    </dgm:pt>
    <dgm:pt modelId="{AD6A2C62-5522-4B46-A3B6-12DB17D593BB}" type="pres">
      <dgm:prSet presAssocID="{A5FC241B-1A1A-4132-9158-65302B4D0063}" presName="parTx" presStyleLbl="revTx" presStyleIdx="0" presStyleCnt="2">
        <dgm:presLayoutVars>
          <dgm:chMax val="0"/>
          <dgm:chPref val="0"/>
        </dgm:presLayoutVars>
      </dgm:prSet>
      <dgm:spPr/>
    </dgm:pt>
    <dgm:pt modelId="{E723DB5D-C698-436C-AFA8-BCC0A4AE1074}" type="pres">
      <dgm:prSet presAssocID="{E408AACC-0CD1-430D-A388-88E1A896A21E}" presName="sibTrans" presStyleCnt="0"/>
      <dgm:spPr/>
    </dgm:pt>
    <dgm:pt modelId="{DD41A604-964C-47A1-94ED-918C03DA53BE}" type="pres">
      <dgm:prSet presAssocID="{DA97BECD-E132-4CF7-A15E-666DD89C79D3}" presName="compNode" presStyleCnt="0"/>
      <dgm:spPr/>
    </dgm:pt>
    <dgm:pt modelId="{B1D24B55-31AB-4DF5-83F9-E76225BB7A82}" type="pres">
      <dgm:prSet presAssocID="{DA97BECD-E132-4CF7-A15E-666DD89C79D3}" presName="bgRect" presStyleLbl="bgShp" presStyleIdx="1" presStyleCnt="2"/>
      <dgm:spPr/>
    </dgm:pt>
    <dgm:pt modelId="{6C8F5688-6F77-452A-A07C-CB70735BBBDC}" type="pres">
      <dgm:prSet presAssocID="{DA97BECD-E132-4CF7-A15E-666DD89C79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C6320AFB-A29B-4C6D-BDF8-9C2746BDDF6A}" type="pres">
      <dgm:prSet presAssocID="{DA97BECD-E132-4CF7-A15E-666DD89C79D3}" presName="spaceRect" presStyleCnt="0"/>
      <dgm:spPr/>
    </dgm:pt>
    <dgm:pt modelId="{A5F63A27-F6E8-4AAB-B4DC-393260641B64}" type="pres">
      <dgm:prSet presAssocID="{DA97BECD-E132-4CF7-A15E-666DD89C79D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9A82E2D-70FB-449D-868B-F04542C363B2}" type="presOf" srcId="{A5FC241B-1A1A-4132-9158-65302B4D0063}" destId="{AD6A2C62-5522-4B46-A3B6-12DB17D593BB}" srcOrd="0" destOrd="0" presId="urn:microsoft.com/office/officeart/2018/2/layout/IconVerticalSolidList"/>
    <dgm:cxn modelId="{B5E57331-8BAF-4DD4-80D2-8F1251AB5291}" type="presOf" srcId="{09D92A92-9D88-4A92-93DA-9BEC2C9156FD}" destId="{BBAFD97A-262A-42BE-9A63-3F3059102196}" srcOrd="0" destOrd="0" presId="urn:microsoft.com/office/officeart/2018/2/layout/IconVerticalSolidList"/>
    <dgm:cxn modelId="{ECA6807C-C917-4D5E-93B3-7891B830C142}" type="presOf" srcId="{DA97BECD-E132-4CF7-A15E-666DD89C79D3}" destId="{A5F63A27-F6E8-4AAB-B4DC-393260641B64}" srcOrd="0" destOrd="0" presId="urn:microsoft.com/office/officeart/2018/2/layout/IconVerticalSolidList"/>
    <dgm:cxn modelId="{61C8D488-447E-43DC-9ADD-F9457C570DFA}" srcId="{09D92A92-9D88-4A92-93DA-9BEC2C9156FD}" destId="{A5FC241B-1A1A-4132-9158-65302B4D0063}" srcOrd="0" destOrd="0" parTransId="{7BEB93FA-9DC6-49EA-9C54-95AD9E220BAF}" sibTransId="{E408AACC-0CD1-430D-A388-88E1A896A21E}"/>
    <dgm:cxn modelId="{C3DE89F9-E2A3-49DC-AE32-5934C3D699FD}" srcId="{09D92A92-9D88-4A92-93DA-9BEC2C9156FD}" destId="{DA97BECD-E132-4CF7-A15E-666DD89C79D3}" srcOrd="1" destOrd="0" parTransId="{38311360-35F2-47C4-A8E6-F5D717A3097A}" sibTransId="{92CA1DF5-3A34-4CAF-B1F4-D2ACD4D1CB36}"/>
    <dgm:cxn modelId="{2C5BC533-A00F-402B-B7BD-F79980405D5A}" type="presParOf" srcId="{BBAFD97A-262A-42BE-9A63-3F3059102196}" destId="{FB20AC42-5510-429D-AE89-36A96BEBC3F6}" srcOrd="0" destOrd="0" presId="urn:microsoft.com/office/officeart/2018/2/layout/IconVerticalSolidList"/>
    <dgm:cxn modelId="{43B92E3D-6C9F-4DA1-B6F5-B835B5D041AE}" type="presParOf" srcId="{FB20AC42-5510-429D-AE89-36A96BEBC3F6}" destId="{BE395BBB-57BB-4111-B135-5038359AC05A}" srcOrd="0" destOrd="0" presId="urn:microsoft.com/office/officeart/2018/2/layout/IconVerticalSolidList"/>
    <dgm:cxn modelId="{2A64B554-4F05-4E5F-884C-F8F8AD0ACBD5}" type="presParOf" srcId="{FB20AC42-5510-429D-AE89-36A96BEBC3F6}" destId="{DBBE8E34-BA86-407C-9C25-E2CC9267BF54}" srcOrd="1" destOrd="0" presId="urn:microsoft.com/office/officeart/2018/2/layout/IconVerticalSolidList"/>
    <dgm:cxn modelId="{22F9E32E-D287-46D3-806B-70DACED2BB9D}" type="presParOf" srcId="{FB20AC42-5510-429D-AE89-36A96BEBC3F6}" destId="{5FD80012-F407-4984-B04C-25E69C38C42C}" srcOrd="2" destOrd="0" presId="urn:microsoft.com/office/officeart/2018/2/layout/IconVerticalSolidList"/>
    <dgm:cxn modelId="{70D1EE0B-62DC-4C70-8ABF-76C5EB70F530}" type="presParOf" srcId="{FB20AC42-5510-429D-AE89-36A96BEBC3F6}" destId="{AD6A2C62-5522-4B46-A3B6-12DB17D593BB}" srcOrd="3" destOrd="0" presId="urn:microsoft.com/office/officeart/2018/2/layout/IconVerticalSolidList"/>
    <dgm:cxn modelId="{CED5A910-DC90-435D-AFD9-FAD0F9077604}" type="presParOf" srcId="{BBAFD97A-262A-42BE-9A63-3F3059102196}" destId="{E723DB5D-C698-436C-AFA8-BCC0A4AE1074}" srcOrd="1" destOrd="0" presId="urn:microsoft.com/office/officeart/2018/2/layout/IconVerticalSolidList"/>
    <dgm:cxn modelId="{268D79E2-D271-49A1-932F-380812C70FD0}" type="presParOf" srcId="{BBAFD97A-262A-42BE-9A63-3F3059102196}" destId="{DD41A604-964C-47A1-94ED-918C03DA53BE}" srcOrd="2" destOrd="0" presId="urn:microsoft.com/office/officeart/2018/2/layout/IconVerticalSolidList"/>
    <dgm:cxn modelId="{1B1E5BB6-9531-4042-813C-8948863DA894}" type="presParOf" srcId="{DD41A604-964C-47A1-94ED-918C03DA53BE}" destId="{B1D24B55-31AB-4DF5-83F9-E76225BB7A82}" srcOrd="0" destOrd="0" presId="urn:microsoft.com/office/officeart/2018/2/layout/IconVerticalSolidList"/>
    <dgm:cxn modelId="{EC8AF866-8AA3-4920-A209-62D1B42597D0}" type="presParOf" srcId="{DD41A604-964C-47A1-94ED-918C03DA53BE}" destId="{6C8F5688-6F77-452A-A07C-CB70735BBBDC}" srcOrd="1" destOrd="0" presId="urn:microsoft.com/office/officeart/2018/2/layout/IconVerticalSolidList"/>
    <dgm:cxn modelId="{799ED82B-8E05-482D-8F7E-D7D97FAEF112}" type="presParOf" srcId="{DD41A604-964C-47A1-94ED-918C03DA53BE}" destId="{C6320AFB-A29B-4C6D-BDF8-9C2746BDDF6A}" srcOrd="2" destOrd="0" presId="urn:microsoft.com/office/officeart/2018/2/layout/IconVerticalSolidList"/>
    <dgm:cxn modelId="{2106E3CF-8577-4C17-845B-BB98091D55DE}" type="presParOf" srcId="{DD41A604-964C-47A1-94ED-918C03DA53BE}" destId="{A5F63A27-F6E8-4AAB-B4DC-393260641B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9BF297-90AB-4B03-A097-8CE092776CFD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E3ECA6-8981-4F69-98B4-63FCB49A4D0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can log in to my email.</a:t>
          </a:r>
        </a:p>
      </dgm:t>
    </dgm:pt>
    <dgm:pt modelId="{BF68EC8C-EEB9-44DD-96FC-4A70F8F617EF}" type="parTrans" cxnId="{9B210C7D-D6F1-41E9-A12F-D4DF301D9604}">
      <dgm:prSet/>
      <dgm:spPr/>
      <dgm:t>
        <a:bodyPr/>
        <a:lstStyle/>
        <a:p>
          <a:endParaRPr lang="en-US"/>
        </a:p>
      </dgm:t>
    </dgm:pt>
    <dgm:pt modelId="{70288387-015C-4C7D-A0DA-AE5168BA3868}" type="sibTrans" cxnId="{9B210C7D-D6F1-41E9-A12F-D4DF301D9604}">
      <dgm:prSet/>
      <dgm:spPr/>
      <dgm:t>
        <a:bodyPr/>
        <a:lstStyle/>
        <a:p>
          <a:endParaRPr lang="en-US"/>
        </a:p>
      </dgm:t>
    </dgm:pt>
    <dgm:pt modelId="{749409B9-CC5E-46A3-9CBD-79965152C3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can state one "Do" and one "Don't" about my student email.</a:t>
          </a:r>
        </a:p>
      </dgm:t>
    </dgm:pt>
    <dgm:pt modelId="{A9DD10DB-097E-451E-B4E9-2BFD4EF21FDE}" type="parTrans" cxnId="{CF7370A6-4D1B-403C-B9F8-54C6E5FCC6B9}">
      <dgm:prSet/>
      <dgm:spPr/>
      <dgm:t>
        <a:bodyPr/>
        <a:lstStyle/>
        <a:p>
          <a:endParaRPr lang="en-US"/>
        </a:p>
      </dgm:t>
    </dgm:pt>
    <dgm:pt modelId="{B6FB8B5C-E4AF-46BC-8550-8AA48304B828}" type="sibTrans" cxnId="{CF7370A6-4D1B-403C-B9F8-54C6E5FCC6B9}">
      <dgm:prSet/>
      <dgm:spPr/>
      <dgm:t>
        <a:bodyPr/>
        <a:lstStyle/>
        <a:p>
          <a:endParaRPr lang="en-US"/>
        </a:p>
      </dgm:t>
    </dgm:pt>
    <dgm:pt modelId="{A5EE923E-A3C1-4CA5-8829-7EEAAA73C8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can open a new email.</a:t>
          </a:r>
        </a:p>
      </dgm:t>
    </dgm:pt>
    <dgm:pt modelId="{7207058B-9702-4675-8411-E338413707DB}" type="parTrans" cxnId="{170E1171-45C6-47CF-965E-BE0086BB3969}">
      <dgm:prSet/>
      <dgm:spPr/>
      <dgm:t>
        <a:bodyPr/>
        <a:lstStyle/>
        <a:p>
          <a:endParaRPr lang="en-US"/>
        </a:p>
      </dgm:t>
    </dgm:pt>
    <dgm:pt modelId="{D24C009D-26ED-4821-8077-0310EEDC7DDE}" type="sibTrans" cxnId="{170E1171-45C6-47CF-965E-BE0086BB3969}">
      <dgm:prSet/>
      <dgm:spPr/>
      <dgm:t>
        <a:bodyPr/>
        <a:lstStyle/>
        <a:p>
          <a:endParaRPr lang="en-US"/>
        </a:p>
      </dgm:t>
    </dgm:pt>
    <dgm:pt modelId="{C7684D46-8273-4F9C-9351-41C30145E40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can address an email to my teacher.</a:t>
          </a:r>
        </a:p>
      </dgm:t>
    </dgm:pt>
    <dgm:pt modelId="{2D8B9C4D-4E07-4BA3-832B-4803756EF19A}" type="parTrans" cxnId="{657E9D19-69B2-4D53-914D-EB96E9D18E3C}">
      <dgm:prSet/>
      <dgm:spPr/>
      <dgm:t>
        <a:bodyPr/>
        <a:lstStyle/>
        <a:p>
          <a:endParaRPr lang="en-US"/>
        </a:p>
      </dgm:t>
    </dgm:pt>
    <dgm:pt modelId="{70122384-089A-47E7-9D2C-2CA0F9D55AD2}" type="sibTrans" cxnId="{657E9D19-69B2-4D53-914D-EB96E9D18E3C}">
      <dgm:prSet/>
      <dgm:spPr/>
      <dgm:t>
        <a:bodyPr/>
        <a:lstStyle/>
        <a:p>
          <a:endParaRPr lang="en-US"/>
        </a:p>
      </dgm:t>
    </dgm:pt>
    <dgm:pt modelId="{7512B6F8-E295-4F07-BFCD-8D4D6397503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can write a subject in the "Subject" line &amp; compose a message.</a:t>
          </a:r>
        </a:p>
      </dgm:t>
    </dgm:pt>
    <dgm:pt modelId="{43CF5CB3-EDE5-41B3-863B-21DA31903AD3}" type="parTrans" cxnId="{D1C0D33A-AA13-4F10-80C0-D7AD7AA7B715}">
      <dgm:prSet/>
      <dgm:spPr/>
      <dgm:t>
        <a:bodyPr/>
        <a:lstStyle/>
        <a:p>
          <a:endParaRPr lang="en-US"/>
        </a:p>
      </dgm:t>
    </dgm:pt>
    <dgm:pt modelId="{475544E7-8099-4136-B147-DCB9DAE0DF0F}" type="sibTrans" cxnId="{D1C0D33A-AA13-4F10-80C0-D7AD7AA7B715}">
      <dgm:prSet/>
      <dgm:spPr/>
      <dgm:t>
        <a:bodyPr/>
        <a:lstStyle/>
        <a:p>
          <a:endParaRPr lang="en-US"/>
        </a:p>
      </dgm:t>
    </dgm:pt>
    <dgm:pt modelId="{95E377BF-D2F7-4C5A-9F1B-759FD550B6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 can send the email to my teacher. </a:t>
          </a:r>
        </a:p>
      </dgm:t>
    </dgm:pt>
    <dgm:pt modelId="{28307D4C-8E47-4E67-91BE-9135815ACD14}" type="parTrans" cxnId="{E2F37C98-5E29-4336-A94C-4E959868E23B}">
      <dgm:prSet/>
      <dgm:spPr/>
      <dgm:t>
        <a:bodyPr/>
        <a:lstStyle/>
        <a:p>
          <a:endParaRPr lang="en-US"/>
        </a:p>
      </dgm:t>
    </dgm:pt>
    <dgm:pt modelId="{B49D5E91-34E5-4E10-BA46-52AB0D0DF377}" type="sibTrans" cxnId="{E2F37C98-5E29-4336-A94C-4E959868E23B}">
      <dgm:prSet/>
      <dgm:spPr/>
      <dgm:t>
        <a:bodyPr/>
        <a:lstStyle/>
        <a:p>
          <a:endParaRPr lang="en-US"/>
        </a:p>
      </dgm:t>
    </dgm:pt>
    <dgm:pt modelId="{622A745A-CD37-4BB7-B6E2-1E2959E5AD7F}" type="pres">
      <dgm:prSet presAssocID="{A69BF297-90AB-4B03-A097-8CE092776CFD}" presName="root" presStyleCnt="0">
        <dgm:presLayoutVars>
          <dgm:dir/>
          <dgm:resizeHandles val="exact"/>
        </dgm:presLayoutVars>
      </dgm:prSet>
      <dgm:spPr/>
    </dgm:pt>
    <dgm:pt modelId="{F0176D5C-B688-4C35-917A-4F24AC3D8444}" type="pres">
      <dgm:prSet presAssocID="{4CE3ECA6-8981-4F69-98B4-63FCB49A4D0B}" presName="compNode" presStyleCnt="0"/>
      <dgm:spPr/>
    </dgm:pt>
    <dgm:pt modelId="{B82538B4-13F2-4AB0-BE4A-88D753C7E848}" type="pres">
      <dgm:prSet presAssocID="{4CE3ECA6-8981-4F69-98B4-63FCB49A4D0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2E7E464-7EBA-42CB-B037-1114FFEC577C}" type="pres">
      <dgm:prSet presAssocID="{4CE3ECA6-8981-4F69-98B4-63FCB49A4D0B}" presName="spaceRect" presStyleCnt="0"/>
      <dgm:spPr/>
    </dgm:pt>
    <dgm:pt modelId="{D500F464-1EB0-4E92-BDEC-C180685E6E94}" type="pres">
      <dgm:prSet presAssocID="{4CE3ECA6-8981-4F69-98B4-63FCB49A4D0B}" presName="textRect" presStyleLbl="revTx" presStyleIdx="0" presStyleCnt="6">
        <dgm:presLayoutVars>
          <dgm:chMax val="1"/>
          <dgm:chPref val="1"/>
        </dgm:presLayoutVars>
      </dgm:prSet>
      <dgm:spPr/>
    </dgm:pt>
    <dgm:pt modelId="{8B660E4A-E4AC-4735-B5C2-79A33CDC56B8}" type="pres">
      <dgm:prSet presAssocID="{70288387-015C-4C7D-A0DA-AE5168BA3868}" presName="sibTrans" presStyleCnt="0"/>
      <dgm:spPr/>
    </dgm:pt>
    <dgm:pt modelId="{A0112DA0-2319-46BA-9B71-4F0FE4873111}" type="pres">
      <dgm:prSet presAssocID="{749409B9-CC5E-46A3-9CBD-79965152C341}" presName="compNode" presStyleCnt="0"/>
      <dgm:spPr/>
    </dgm:pt>
    <dgm:pt modelId="{BB7E458F-4EA4-4987-B05D-A58BB4B238D6}" type="pres">
      <dgm:prSet presAssocID="{749409B9-CC5E-46A3-9CBD-79965152C34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029D6EF4-1071-42AD-A8A9-DE3C40903BF8}" type="pres">
      <dgm:prSet presAssocID="{749409B9-CC5E-46A3-9CBD-79965152C341}" presName="spaceRect" presStyleCnt="0"/>
      <dgm:spPr/>
    </dgm:pt>
    <dgm:pt modelId="{03DF4635-1314-4625-9541-0307B3E3E844}" type="pres">
      <dgm:prSet presAssocID="{749409B9-CC5E-46A3-9CBD-79965152C341}" presName="textRect" presStyleLbl="revTx" presStyleIdx="1" presStyleCnt="6">
        <dgm:presLayoutVars>
          <dgm:chMax val="1"/>
          <dgm:chPref val="1"/>
        </dgm:presLayoutVars>
      </dgm:prSet>
      <dgm:spPr/>
    </dgm:pt>
    <dgm:pt modelId="{5081A2E8-3DD6-4BEC-9F12-9DE3AA71EE9B}" type="pres">
      <dgm:prSet presAssocID="{B6FB8B5C-E4AF-46BC-8550-8AA48304B828}" presName="sibTrans" presStyleCnt="0"/>
      <dgm:spPr/>
    </dgm:pt>
    <dgm:pt modelId="{4C7C67E0-965B-4045-8F95-564BEB4E06D6}" type="pres">
      <dgm:prSet presAssocID="{A5EE923E-A3C1-4CA5-8829-7EEAAA73C861}" presName="compNode" presStyleCnt="0"/>
      <dgm:spPr/>
    </dgm:pt>
    <dgm:pt modelId="{B00478E5-93D9-465A-8FAF-030686C9B029}" type="pres">
      <dgm:prSet presAssocID="{A5EE923E-A3C1-4CA5-8829-7EEAAA73C86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envelope"/>
        </a:ext>
      </dgm:extLst>
    </dgm:pt>
    <dgm:pt modelId="{04E4589B-15F1-4443-B915-7A409AC236FB}" type="pres">
      <dgm:prSet presAssocID="{A5EE923E-A3C1-4CA5-8829-7EEAAA73C861}" presName="spaceRect" presStyleCnt="0"/>
      <dgm:spPr/>
    </dgm:pt>
    <dgm:pt modelId="{9178918F-ED45-4040-A918-B6A5F18F3E3B}" type="pres">
      <dgm:prSet presAssocID="{A5EE923E-A3C1-4CA5-8829-7EEAAA73C861}" presName="textRect" presStyleLbl="revTx" presStyleIdx="2" presStyleCnt="6">
        <dgm:presLayoutVars>
          <dgm:chMax val="1"/>
          <dgm:chPref val="1"/>
        </dgm:presLayoutVars>
      </dgm:prSet>
      <dgm:spPr/>
    </dgm:pt>
    <dgm:pt modelId="{0ED1DB94-2BF1-40A8-BB4F-A0268C5F9B10}" type="pres">
      <dgm:prSet presAssocID="{D24C009D-26ED-4821-8077-0310EEDC7DDE}" presName="sibTrans" presStyleCnt="0"/>
      <dgm:spPr/>
    </dgm:pt>
    <dgm:pt modelId="{5F4650D5-0B82-4D18-BF8E-46AF6F5C9680}" type="pres">
      <dgm:prSet presAssocID="{C7684D46-8273-4F9C-9351-41C30145E409}" presName="compNode" presStyleCnt="0"/>
      <dgm:spPr/>
    </dgm:pt>
    <dgm:pt modelId="{DA5117A4-EFCB-43C1-969F-3F8CF8895196}" type="pres">
      <dgm:prSet presAssocID="{C7684D46-8273-4F9C-9351-41C30145E40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A9CF7CB-1226-4EF2-9E8B-8B45E3B10F64}" type="pres">
      <dgm:prSet presAssocID="{C7684D46-8273-4F9C-9351-41C30145E409}" presName="spaceRect" presStyleCnt="0"/>
      <dgm:spPr/>
    </dgm:pt>
    <dgm:pt modelId="{61DB9839-4B82-46A5-A5AF-1F87C4EB0B30}" type="pres">
      <dgm:prSet presAssocID="{C7684D46-8273-4F9C-9351-41C30145E409}" presName="textRect" presStyleLbl="revTx" presStyleIdx="3" presStyleCnt="6">
        <dgm:presLayoutVars>
          <dgm:chMax val="1"/>
          <dgm:chPref val="1"/>
        </dgm:presLayoutVars>
      </dgm:prSet>
      <dgm:spPr/>
    </dgm:pt>
    <dgm:pt modelId="{5830F8D5-6DED-4D06-B8A1-24FE3917D05E}" type="pres">
      <dgm:prSet presAssocID="{70122384-089A-47E7-9D2C-2CA0F9D55AD2}" presName="sibTrans" presStyleCnt="0"/>
      <dgm:spPr/>
    </dgm:pt>
    <dgm:pt modelId="{FDFA6A72-490B-4CF0-899F-CB04710A6028}" type="pres">
      <dgm:prSet presAssocID="{7512B6F8-E295-4F07-BFCD-8D4D63975034}" presName="compNode" presStyleCnt="0"/>
      <dgm:spPr/>
    </dgm:pt>
    <dgm:pt modelId="{FB3F5227-A140-4A8F-BCF3-A83B05C04FF9}" type="pres">
      <dgm:prSet presAssocID="{7512B6F8-E295-4F07-BFCD-8D4D6397503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9F166E6F-2362-4A5E-B37E-50A7148CD560}" type="pres">
      <dgm:prSet presAssocID="{7512B6F8-E295-4F07-BFCD-8D4D63975034}" presName="spaceRect" presStyleCnt="0"/>
      <dgm:spPr/>
    </dgm:pt>
    <dgm:pt modelId="{DE41372C-671D-46A2-8B52-A03DA2271FEA}" type="pres">
      <dgm:prSet presAssocID="{7512B6F8-E295-4F07-BFCD-8D4D63975034}" presName="textRect" presStyleLbl="revTx" presStyleIdx="4" presStyleCnt="6">
        <dgm:presLayoutVars>
          <dgm:chMax val="1"/>
          <dgm:chPref val="1"/>
        </dgm:presLayoutVars>
      </dgm:prSet>
      <dgm:spPr/>
    </dgm:pt>
    <dgm:pt modelId="{8C73FE3D-F6C9-482C-A6AC-3CDE934ADFE4}" type="pres">
      <dgm:prSet presAssocID="{475544E7-8099-4136-B147-DCB9DAE0DF0F}" presName="sibTrans" presStyleCnt="0"/>
      <dgm:spPr/>
    </dgm:pt>
    <dgm:pt modelId="{6CDFCC58-262D-4105-BE88-5DA720C165AA}" type="pres">
      <dgm:prSet presAssocID="{95E377BF-D2F7-4C5A-9F1B-759FD550B658}" presName="compNode" presStyleCnt="0"/>
      <dgm:spPr/>
    </dgm:pt>
    <dgm:pt modelId="{06FCE0DD-5658-4F77-8C65-91A8478D292B}" type="pres">
      <dgm:prSet presAssocID="{95E377BF-D2F7-4C5A-9F1B-759FD550B658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7DFFB50-E3DF-41A3-88C7-4088E8E1E249}" type="pres">
      <dgm:prSet presAssocID="{95E377BF-D2F7-4C5A-9F1B-759FD550B658}" presName="spaceRect" presStyleCnt="0"/>
      <dgm:spPr/>
    </dgm:pt>
    <dgm:pt modelId="{1A75DFB8-1EEE-458D-9AFC-B49DC0EEA163}" type="pres">
      <dgm:prSet presAssocID="{95E377BF-D2F7-4C5A-9F1B-759FD550B658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B636C09-C84E-48EE-AD91-EC155F81480F}" type="presOf" srcId="{C7684D46-8273-4F9C-9351-41C30145E409}" destId="{61DB9839-4B82-46A5-A5AF-1F87C4EB0B30}" srcOrd="0" destOrd="0" presId="urn:microsoft.com/office/officeart/2018/2/layout/IconLabelList"/>
    <dgm:cxn modelId="{657E9D19-69B2-4D53-914D-EB96E9D18E3C}" srcId="{A69BF297-90AB-4B03-A097-8CE092776CFD}" destId="{C7684D46-8273-4F9C-9351-41C30145E409}" srcOrd="3" destOrd="0" parTransId="{2D8B9C4D-4E07-4BA3-832B-4803756EF19A}" sibTransId="{70122384-089A-47E7-9D2C-2CA0F9D55AD2}"/>
    <dgm:cxn modelId="{D1C0D33A-AA13-4F10-80C0-D7AD7AA7B715}" srcId="{A69BF297-90AB-4B03-A097-8CE092776CFD}" destId="{7512B6F8-E295-4F07-BFCD-8D4D63975034}" srcOrd="4" destOrd="0" parTransId="{43CF5CB3-EDE5-41B3-863B-21DA31903AD3}" sibTransId="{475544E7-8099-4136-B147-DCB9DAE0DF0F}"/>
    <dgm:cxn modelId="{170E1171-45C6-47CF-965E-BE0086BB3969}" srcId="{A69BF297-90AB-4B03-A097-8CE092776CFD}" destId="{A5EE923E-A3C1-4CA5-8829-7EEAAA73C861}" srcOrd="2" destOrd="0" parTransId="{7207058B-9702-4675-8411-E338413707DB}" sibTransId="{D24C009D-26ED-4821-8077-0310EEDC7DDE}"/>
    <dgm:cxn modelId="{9B210C7D-D6F1-41E9-A12F-D4DF301D9604}" srcId="{A69BF297-90AB-4B03-A097-8CE092776CFD}" destId="{4CE3ECA6-8981-4F69-98B4-63FCB49A4D0B}" srcOrd="0" destOrd="0" parTransId="{BF68EC8C-EEB9-44DD-96FC-4A70F8F617EF}" sibTransId="{70288387-015C-4C7D-A0DA-AE5168BA3868}"/>
    <dgm:cxn modelId="{45A31080-E3A9-43EC-B395-79EC0041B24D}" type="presOf" srcId="{749409B9-CC5E-46A3-9CBD-79965152C341}" destId="{03DF4635-1314-4625-9541-0307B3E3E844}" srcOrd="0" destOrd="0" presId="urn:microsoft.com/office/officeart/2018/2/layout/IconLabelList"/>
    <dgm:cxn modelId="{E2F37C98-5E29-4336-A94C-4E959868E23B}" srcId="{A69BF297-90AB-4B03-A097-8CE092776CFD}" destId="{95E377BF-D2F7-4C5A-9F1B-759FD550B658}" srcOrd="5" destOrd="0" parTransId="{28307D4C-8E47-4E67-91BE-9135815ACD14}" sibTransId="{B49D5E91-34E5-4E10-BA46-52AB0D0DF377}"/>
    <dgm:cxn modelId="{0260939E-41E4-493A-9B1A-F66BDC984208}" type="presOf" srcId="{7512B6F8-E295-4F07-BFCD-8D4D63975034}" destId="{DE41372C-671D-46A2-8B52-A03DA2271FEA}" srcOrd="0" destOrd="0" presId="urn:microsoft.com/office/officeart/2018/2/layout/IconLabelList"/>
    <dgm:cxn modelId="{CF7370A6-4D1B-403C-B9F8-54C6E5FCC6B9}" srcId="{A69BF297-90AB-4B03-A097-8CE092776CFD}" destId="{749409B9-CC5E-46A3-9CBD-79965152C341}" srcOrd="1" destOrd="0" parTransId="{A9DD10DB-097E-451E-B4E9-2BFD4EF21FDE}" sibTransId="{B6FB8B5C-E4AF-46BC-8550-8AA48304B828}"/>
    <dgm:cxn modelId="{CB0E73D3-5DEF-43B9-8CAE-DB3B310B7709}" type="presOf" srcId="{A5EE923E-A3C1-4CA5-8829-7EEAAA73C861}" destId="{9178918F-ED45-4040-A918-B6A5F18F3E3B}" srcOrd="0" destOrd="0" presId="urn:microsoft.com/office/officeart/2018/2/layout/IconLabelList"/>
    <dgm:cxn modelId="{25E9A9E0-1181-4B33-8430-E909D6D79B47}" type="presOf" srcId="{A69BF297-90AB-4B03-A097-8CE092776CFD}" destId="{622A745A-CD37-4BB7-B6E2-1E2959E5AD7F}" srcOrd="0" destOrd="0" presId="urn:microsoft.com/office/officeart/2018/2/layout/IconLabelList"/>
    <dgm:cxn modelId="{FF1F03F8-E477-4774-A2DF-6ACD743E746A}" type="presOf" srcId="{4CE3ECA6-8981-4F69-98B4-63FCB49A4D0B}" destId="{D500F464-1EB0-4E92-BDEC-C180685E6E94}" srcOrd="0" destOrd="0" presId="urn:microsoft.com/office/officeart/2018/2/layout/IconLabelList"/>
    <dgm:cxn modelId="{D757C8FA-2139-437E-8552-D90BA4CE9984}" type="presOf" srcId="{95E377BF-D2F7-4C5A-9F1B-759FD550B658}" destId="{1A75DFB8-1EEE-458D-9AFC-B49DC0EEA163}" srcOrd="0" destOrd="0" presId="urn:microsoft.com/office/officeart/2018/2/layout/IconLabelList"/>
    <dgm:cxn modelId="{B411C77B-19BB-4538-B549-CB1ACD2F5734}" type="presParOf" srcId="{622A745A-CD37-4BB7-B6E2-1E2959E5AD7F}" destId="{F0176D5C-B688-4C35-917A-4F24AC3D8444}" srcOrd="0" destOrd="0" presId="urn:microsoft.com/office/officeart/2018/2/layout/IconLabelList"/>
    <dgm:cxn modelId="{BAA6ABEF-D022-4718-AFA3-6519705C59A5}" type="presParOf" srcId="{F0176D5C-B688-4C35-917A-4F24AC3D8444}" destId="{B82538B4-13F2-4AB0-BE4A-88D753C7E848}" srcOrd="0" destOrd="0" presId="urn:microsoft.com/office/officeart/2018/2/layout/IconLabelList"/>
    <dgm:cxn modelId="{92B11254-327E-4459-A921-65B0CE89E2CA}" type="presParOf" srcId="{F0176D5C-B688-4C35-917A-4F24AC3D8444}" destId="{22E7E464-7EBA-42CB-B037-1114FFEC577C}" srcOrd="1" destOrd="0" presId="urn:microsoft.com/office/officeart/2018/2/layout/IconLabelList"/>
    <dgm:cxn modelId="{F2B9F03F-2E3F-49C2-8A4C-16F5B6716165}" type="presParOf" srcId="{F0176D5C-B688-4C35-917A-4F24AC3D8444}" destId="{D500F464-1EB0-4E92-BDEC-C180685E6E94}" srcOrd="2" destOrd="0" presId="urn:microsoft.com/office/officeart/2018/2/layout/IconLabelList"/>
    <dgm:cxn modelId="{3A820DB5-0071-4F1C-AAAD-56C59A59AC6B}" type="presParOf" srcId="{622A745A-CD37-4BB7-B6E2-1E2959E5AD7F}" destId="{8B660E4A-E4AC-4735-B5C2-79A33CDC56B8}" srcOrd="1" destOrd="0" presId="urn:microsoft.com/office/officeart/2018/2/layout/IconLabelList"/>
    <dgm:cxn modelId="{F91555F5-9DEE-452D-ACD1-822EAF51826B}" type="presParOf" srcId="{622A745A-CD37-4BB7-B6E2-1E2959E5AD7F}" destId="{A0112DA0-2319-46BA-9B71-4F0FE4873111}" srcOrd="2" destOrd="0" presId="urn:microsoft.com/office/officeart/2018/2/layout/IconLabelList"/>
    <dgm:cxn modelId="{FDA03F7A-729C-42D7-99AD-3F57C6A16038}" type="presParOf" srcId="{A0112DA0-2319-46BA-9B71-4F0FE4873111}" destId="{BB7E458F-4EA4-4987-B05D-A58BB4B238D6}" srcOrd="0" destOrd="0" presId="urn:microsoft.com/office/officeart/2018/2/layout/IconLabelList"/>
    <dgm:cxn modelId="{14A6EDE6-A594-4635-B647-D0DD1AFC2ADE}" type="presParOf" srcId="{A0112DA0-2319-46BA-9B71-4F0FE4873111}" destId="{029D6EF4-1071-42AD-A8A9-DE3C40903BF8}" srcOrd="1" destOrd="0" presId="urn:microsoft.com/office/officeart/2018/2/layout/IconLabelList"/>
    <dgm:cxn modelId="{B24D2EFA-88F1-4485-94F2-94B9095115FF}" type="presParOf" srcId="{A0112DA0-2319-46BA-9B71-4F0FE4873111}" destId="{03DF4635-1314-4625-9541-0307B3E3E844}" srcOrd="2" destOrd="0" presId="urn:microsoft.com/office/officeart/2018/2/layout/IconLabelList"/>
    <dgm:cxn modelId="{42EA7EA5-F446-40B3-B851-A9DB657BF430}" type="presParOf" srcId="{622A745A-CD37-4BB7-B6E2-1E2959E5AD7F}" destId="{5081A2E8-3DD6-4BEC-9F12-9DE3AA71EE9B}" srcOrd="3" destOrd="0" presId="urn:microsoft.com/office/officeart/2018/2/layout/IconLabelList"/>
    <dgm:cxn modelId="{F502BF69-5158-4739-AA8E-154B76F2B2C4}" type="presParOf" srcId="{622A745A-CD37-4BB7-B6E2-1E2959E5AD7F}" destId="{4C7C67E0-965B-4045-8F95-564BEB4E06D6}" srcOrd="4" destOrd="0" presId="urn:microsoft.com/office/officeart/2018/2/layout/IconLabelList"/>
    <dgm:cxn modelId="{24957F60-1726-4890-ACB8-A8E9360124D0}" type="presParOf" srcId="{4C7C67E0-965B-4045-8F95-564BEB4E06D6}" destId="{B00478E5-93D9-465A-8FAF-030686C9B029}" srcOrd="0" destOrd="0" presId="urn:microsoft.com/office/officeart/2018/2/layout/IconLabelList"/>
    <dgm:cxn modelId="{C6C4B4C0-0C71-4B74-983C-662535853D75}" type="presParOf" srcId="{4C7C67E0-965B-4045-8F95-564BEB4E06D6}" destId="{04E4589B-15F1-4443-B915-7A409AC236FB}" srcOrd="1" destOrd="0" presId="urn:microsoft.com/office/officeart/2018/2/layout/IconLabelList"/>
    <dgm:cxn modelId="{6D11BDC0-DD9A-4B9F-973A-DA32170DF318}" type="presParOf" srcId="{4C7C67E0-965B-4045-8F95-564BEB4E06D6}" destId="{9178918F-ED45-4040-A918-B6A5F18F3E3B}" srcOrd="2" destOrd="0" presId="urn:microsoft.com/office/officeart/2018/2/layout/IconLabelList"/>
    <dgm:cxn modelId="{D3E8D957-B3DD-4693-B799-B4DB9B7C2274}" type="presParOf" srcId="{622A745A-CD37-4BB7-B6E2-1E2959E5AD7F}" destId="{0ED1DB94-2BF1-40A8-BB4F-A0268C5F9B10}" srcOrd="5" destOrd="0" presId="urn:microsoft.com/office/officeart/2018/2/layout/IconLabelList"/>
    <dgm:cxn modelId="{E7F5DD47-47E8-4F7E-A3CB-2907B661ADFB}" type="presParOf" srcId="{622A745A-CD37-4BB7-B6E2-1E2959E5AD7F}" destId="{5F4650D5-0B82-4D18-BF8E-46AF6F5C9680}" srcOrd="6" destOrd="0" presId="urn:microsoft.com/office/officeart/2018/2/layout/IconLabelList"/>
    <dgm:cxn modelId="{5D2A05F2-59F5-4B7C-AA6A-9237305A9271}" type="presParOf" srcId="{5F4650D5-0B82-4D18-BF8E-46AF6F5C9680}" destId="{DA5117A4-EFCB-43C1-969F-3F8CF8895196}" srcOrd="0" destOrd="0" presId="urn:microsoft.com/office/officeart/2018/2/layout/IconLabelList"/>
    <dgm:cxn modelId="{6BE02F41-BB92-4BE6-8927-F6FB75E80144}" type="presParOf" srcId="{5F4650D5-0B82-4D18-BF8E-46AF6F5C9680}" destId="{3A9CF7CB-1226-4EF2-9E8B-8B45E3B10F64}" srcOrd="1" destOrd="0" presId="urn:microsoft.com/office/officeart/2018/2/layout/IconLabelList"/>
    <dgm:cxn modelId="{BE165298-B0FA-4425-A67F-7AD122195E21}" type="presParOf" srcId="{5F4650D5-0B82-4D18-BF8E-46AF6F5C9680}" destId="{61DB9839-4B82-46A5-A5AF-1F87C4EB0B30}" srcOrd="2" destOrd="0" presId="urn:microsoft.com/office/officeart/2018/2/layout/IconLabelList"/>
    <dgm:cxn modelId="{0F86A5F1-B8C1-45A0-904F-33D358A598A2}" type="presParOf" srcId="{622A745A-CD37-4BB7-B6E2-1E2959E5AD7F}" destId="{5830F8D5-6DED-4D06-B8A1-24FE3917D05E}" srcOrd="7" destOrd="0" presId="urn:microsoft.com/office/officeart/2018/2/layout/IconLabelList"/>
    <dgm:cxn modelId="{9572538F-6A45-4AD5-A9B0-0BE886301250}" type="presParOf" srcId="{622A745A-CD37-4BB7-B6E2-1E2959E5AD7F}" destId="{FDFA6A72-490B-4CF0-899F-CB04710A6028}" srcOrd="8" destOrd="0" presId="urn:microsoft.com/office/officeart/2018/2/layout/IconLabelList"/>
    <dgm:cxn modelId="{4E6E1957-1627-4D56-A6B5-C13460B5CA68}" type="presParOf" srcId="{FDFA6A72-490B-4CF0-899F-CB04710A6028}" destId="{FB3F5227-A140-4A8F-BCF3-A83B05C04FF9}" srcOrd="0" destOrd="0" presId="urn:microsoft.com/office/officeart/2018/2/layout/IconLabelList"/>
    <dgm:cxn modelId="{C29855DA-3A39-466F-8105-3B267FA991F5}" type="presParOf" srcId="{FDFA6A72-490B-4CF0-899F-CB04710A6028}" destId="{9F166E6F-2362-4A5E-B37E-50A7148CD560}" srcOrd="1" destOrd="0" presId="urn:microsoft.com/office/officeart/2018/2/layout/IconLabelList"/>
    <dgm:cxn modelId="{AD852FBF-9552-4395-993E-2C3D0A84A616}" type="presParOf" srcId="{FDFA6A72-490B-4CF0-899F-CB04710A6028}" destId="{DE41372C-671D-46A2-8B52-A03DA2271FEA}" srcOrd="2" destOrd="0" presId="urn:microsoft.com/office/officeart/2018/2/layout/IconLabelList"/>
    <dgm:cxn modelId="{322BBB5A-7A5E-486C-9638-7AA950F7B721}" type="presParOf" srcId="{622A745A-CD37-4BB7-B6E2-1E2959E5AD7F}" destId="{8C73FE3D-F6C9-482C-A6AC-3CDE934ADFE4}" srcOrd="9" destOrd="0" presId="urn:microsoft.com/office/officeart/2018/2/layout/IconLabelList"/>
    <dgm:cxn modelId="{F5515D13-8C20-4414-B0B7-BD0C2D87588D}" type="presParOf" srcId="{622A745A-CD37-4BB7-B6E2-1E2959E5AD7F}" destId="{6CDFCC58-262D-4105-BE88-5DA720C165AA}" srcOrd="10" destOrd="0" presId="urn:microsoft.com/office/officeart/2018/2/layout/IconLabelList"/>
    <dgm:cxn modelId="{8D7D8719-A383-45AD-A72B-9B3E016157C8}" type="presParOf" srcId="{6CDFCC58-262D-4105-BE88-5DA720C165AA}" destId="{06FCE0DD-5658-4F77-8C65-91A8478D292B}" srcOrd="0" destOrd="0" presId="urn:microsoft.com/office/officeart/2018/2/layout/IconLabelList"/>
    <dgm:cxn modelId="{84BD6E20-DA69-4F46-A222-9692DA16F5DC}" type="presParOf" srcId="{6CDFCC58-262D-4105-BE88-5DA720C165AA}" destId="{57DFFB50-E3DF-41A3-88C7-4088E8E1E249}" srcOrd="1" destOrd="0" presId="urn:microsoft.com/office/officeart/2018/2/layout/IconLabelList"/>
    <dgm:cxn modelId="{EDD76505-9425-4397-99F3-E2EC24E1B94A}" type="presParOf" srcId="{6CDFCC58-262D-4105-BE88-5DA720C165AA}" destId="{1A75DFB8-1EEE-458D-9AFC-B49DC0EEA16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95BBB-57BB-4111-B135-5038359AC05A}">
      <dsp:nvSpPr>
        <dsp:cNvPr id="0" name=""/>
        <dsp:cNvSpPr/>
      </dsp:nvSpPr>
      <dsp:spPr>
        <a:xfrm>
          <a:off x="0" y="819297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E8E34-BA86-407C-9C25-E2CC9267BF54}">
      <dsp:nvSpPr>
        <dsp:cNvPr id="0" name=""/>
        <dsp:cNvSpPr/>
      </dsp:nvSpPr>
      <dsp:spPr>
        <a:xfrm>
          <a:off x="457545" y="1159620"/>
          <a:ext cx="831901" cy="8319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A2C62-5522-4B46-A3B6-12DB17D593BB}">
      <dsp:nvSpPr>
        <dsp:cNvPr id="0" name=""/>
        <dsp:cNvSpPr/>
      </dsp:nvSpPr>
      <dsp:spPr>
        <a:xfrm>
          <a:off x="1746993" y="819297"/>
          <a:ext cx="5546616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appropriate email use (not private)</a:t>
          </a:r>
        </a:p>
      </dsp:txBody>
      <dsp:txXfrm>
        <a:off x="1746993" y="819297"/>
        <a:ext cx="5546616" cy="1512548"/>
      </dsp:txXfrm>
    </dsp:sp>
    <dsp:sp modelId="{B1D24B55-31AB-4DF5-83F9-E76225BB7A82}">
      <dsp:nvSpPr>
        <dsp:cNvPr id="0" name=""/>
        <dsp:cNvSpPr/>
      </dsp:nvSpPr>
      <dsp:spPr>
        <a:xfrm>
          <a:off x="0" y="2709983"/>
          <a:ext cx="7293610" cy="15125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F5688-6F77-452A-A07C-CB70735BBBDC}">
      <dsp:nvSpPr>
        <dsp:cNvPr id="0" name=""/>
        <dsp:cNvSpPr/>
      </dsp:nvSpPr>
      <dsp:spPr>
        <a:xfrm>
          <a:off x="457545" y="3050306"/>
          <a:ext cx="831901" cy="8319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63A27-F6E8-4AAB-B4DC-393260641B64}">
      <dsp:nvSpPr>
        <dsp:cNvPr id="0" name=""/>
        <dsp:cNvSpPr/>
      </dsp:nvSpPr>
      <dsp:spPr>
        <a:xfrm>
          <a:off x="1746993" y="2709983"/>
          <a:ext cx="5546616" cy="1512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78" tIns="160078" rIns="160078" bIns="16007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Discuss how to send an email</a:t>
          </a:r>
        </a:p>
      </dsp:txBody>
      <dsp:txXfrm>
        <a:off x="1746993" y="2709983"/>
        <a:ext cx="5546616" cy="15125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538B4-13F2-4AB0-BE4A-88D753C7E848}">
      <dsp:nvSpPr>
        <dsp:cNvPr id="0" name=""/>
        <dsp:cNvSpPr/>
      </dsp:nvSpPr>
      <dsp:spPr>
        <a:xfrm>
          <a:off x="1137599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00F464-1EB0-4E92-BDEC-C180685E6E94}">
      <dsp:nvSpPr>
        <dsp:cNvPr id="0" name=""/>
        <dsp:cNvSpPr/>
      </dsp:nvSpPr>
      <dsp:spPr>
        <a:xfrm>
          <a:off x="642599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can log in to my email.</a:t>
          </a:r>
        </a:p>
      </dsp:txBody>
      <dsp:txXfrm>
        <a:off x="642599" y="1615320"/>
        <a:ext cx="1800000" cy="720000"/>
      </dsp:txXfrm>
    </dsp:sp>
    <dsp:sp modelId="{BB7E458F-4EA4-4987-B05D-A58BB4B238D6}">
      <dsp:nvSpPr>
        <dsp:cNvPr id="0" name=""/>
        <dsp:cNvSpPr/>
      </dsp:nvSpPr>
      <dsp:spPr>
        <a:xfrm>
          <a:off x="3252599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DF4635-1314-4625-9541-0307B3E3E844}">
      <dsp:nvSpPr>
        <dsp:cNvPr id="0" name=""/>
        <dsp:cNvSpPr/>
      </dsp:nvSpPr>
      <dsp:spPr>
        <a:xfrm>
          <a:off x="2757599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can state one "Do" and one "Don't" about my student email.</a:t>
          </a:r>
        </a:p>
      </dsp:txBody>
      <dsp:txXfrm>
        <a:off x="2757599" y="1615320"/>
        <a:ext cx="1800000" cy="720000"/>
      </dsp:txXfrm>
    </dsp:sp>
    <dsp:sp modelId="{B00478E5-93D9-465A-8FAF-030686C9B029}">
      <dsp:nvSpPr>
        <dsp:cNvPr id="0" name=""/>
        <dsp:cNvSpPr/>
      </dsp:nvSpPr>
      <dsp:spPr>
        <a:xfrm>
          <a:off x="5367600" y="498081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78918F-ED45-4040-A918-B6A5F18F3E3B}">
      <dsp:nvSpPr>
        <dsp:cNvPr id="0" name=""/>
        <dsp:cNvSpPr/>
      </dsp:nvSpPr>
      <dsp:spPr>
        <a:xfrm>
          <a:off x="4872600" y="161532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can open a new email.</a:t>
          </a:r>
        </a:p>
      </dsp:txBody>
      <dsp:txXfrm>
        <a:off x="4872600" y="1615320"/>
        <a:ext cx="1800000" cy="720000"/>
      </dsp:txXfrm>
    </dsp:sp>
    <dsp:sp modelId="{DA5117A4-EFCB-43C1-969F-3F8CF8895196}">
      <dsp:nvSpPr>
        <dsp:cNvPr id="0" name=""/>
        <dsp:cNvSpPr/>
      </dsp:nvSpPr>
      <dsp:spPr>
        <a:xfrm>
          <a:off x="1137599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DB9839-4B82-46A5-A5AF-1F87C4EB0B30}">
      <dsp:nvSpPr>
        <dsp:cNvPr id="0" name=""/>
        <dsp:cNvSpPr/>
      </dsp:nvSpPr>
      <dsp:spPr>
        <a:xfrm>
          <a:off x="642599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can address an email to my teacher.</a:t>
          </a:r>
        </a:p>
      </dsp:txBody>
      <dsp:txXfrm>
        <a:off x="642599" y="3902558"/>
        <a:ext cx="1800000" cy="720000"/>
      </dsp:txXfrm>
    </dsp:sp>
    <dsp:sp modelId="{FB3F5227-A140-4A8F-BCF3-A83B05C04FF9}">
      <dsp:nvSpPr>
        <dsp:cNvPr id="0" name=""/>
        <dsp:cNvSpPr/>
      </dsp:nvSpPr>
      <dsp:spPr>
        <a:xfrm>
          <a:off x="3252599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41372C-671D-46A2-8B52-A03DA2271FEA}">
      <dsp:nvSpPr>
        <dsp:cNvPr id="0" name=""/>
        <dsp:cNvSpPr/>
      </dsp:nvSpPr>
      <dsp:spPr>
        <a:xfrm>
          <a:off x="2757599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can write a subject in the "Subject" line &amp; compose a message.</a:t>
          </a:r>
        </a:p>
      </dsp:txBody>
      <dsp:txXfrm>
        <a:off x="2757599" y="3902558"/>
        <a:ext cx="1800000" cy="720000"/>
      </dsp:txXfrm>
    </dsp:sp>
    <dsp:sp modelId="{06FCE0DD-5658-4F77-8C65-91A8478D292B}">
      <dsp:nvSpPr>
        <dsp:cNvPr id="0" name=""/>
        <dsp:cNvSpPr/>
      </dsp:nvSpPr>
      <dsp:spPr>
        <a:xfrm>
          <a:off x="5367600" y="2785320"/>
          <a:ext cx="810000" cy="81000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5DFB8-1EEE-458D-9AFC-B49DC0EEA163}">
      <dsp:nvSpPr>
        <dsp:cNvPr id="0" name=""/>
        <dsp:cNvSpPr/>
      </dsp:nvSpPr>
      <dsp:spPr>
        <a:xfrm>
          <a:off x="4872600" y="3902558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 can send the email to my teacher. </a:t>
          </a:r>
        </a:p>
      </dsp:txBody>
      <dsp:txXfrm>
        <a:off x="4872600" y="3902558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0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809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4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0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8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12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75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66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zim.co.zw/2013/06/microsoft-office-365-now-available-but-not-available-in-9-more-countri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username@student.rcschools.net" TargetMode="External"/><Relationship Id="rId2" Type="http://schemas.openxmlformats.org/officeDocument/2006/relationships/hyperlink" Target="https://portal.offic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doe1234@student.rcschools.ne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ffice.com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sername@student.rcschools.ne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SNc8F9tqzY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t7SzmFZDnc?feature=oembed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tnovo.net/2019/05/outlook-nuovi-simboli-posta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seducation.com/blog/7-best-lesson-plans-for-teaching-email-in-middle-school#:~:text=%207%20Best%20Lesson%20Plans%20for%20Teaching%20Email,Forwarding%20Email.%20Now%20that%20your%20students...%20More%20" TargetMode="External"/><Relationship Id="rId2" Type="http://schemas.openxmlformats.org/officeDocument/2006/relationships/hyperlink" Target="https://blog.tcea.org/writing-an-email-for-stud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tesol.org/20-teaching-ideas-about-email-writ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99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gandajournalistsresourcecentre.com/podcast-unpacking-ugandas-draft-data-protection-privacy-bill-2014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umsgather.blogspot.com/2018/07/children-deprived-of-computer-lessons.html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tsbanet-my.sharepoint.com/:w:/g/personal/policy_tsba_net/EY-gz3n0O5dAsR9MGtx4G8ABssDjZ9011d3tSBaKK9Kx3Q?e=sd3wS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605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542" y="1298448"/>
            <a:ext cx="4037495" cy="3255264"/>
          </a:xfrm>
        </p:spPr>
        <p:txBody>
          <a:bodyPr>
            <a:normAutofit/>
          </a:bodyPr>
          <a:lstStyle/>
          <a:p>
            <a:r>
              <a:rPr lang="en-US" sz="5500"/>
              <a:t>Getting to know your </a:t>
            </a:r>
            <a:br>
              <a:rPr lang="en-US" sz="5500"/>
            </a:br>
            <a:r>
              <a:rPr lang="en-US" sz="5500"/>
              <a:t>Office 365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039" y="4898846"/>
            <a:ext cx="3624447" cy="9144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Email Training</a:t>
            </a:r>
            <a:endParaRPr lang="en-US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8" name="Picture 9" descr="Diagram&#10;&#10;Description automatically generated">
            <a:extLst>
              <a:ext uri="{FF2B5EF4-FFF2-40B4-BE49-F238E27FC236}">
                <a16:creationId xmlns:a16="http://schemas.microsoft.com/office/drawing/2014/main" id="{18F1D27E-F3F4-4B6D-AEFA-70E28A04B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187" r="12384" b="-1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19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9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762000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Accessing your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853" y="2309444"/>
            <a:ext cx="6825705" cy="349171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Arial" panose="020F0502020204030204" pitchFamily="34" charset="0"/>
              <a:buChar char="•"/>
            </a:pPr>
            <a:r>
              <a:rPr lang="en-US" sz="3600">
                <a:cs typeface="Calibri" panose="020F0502020204030204"/>
              </a:rPr>
              <a:t> Go to </a:t>
            </a:r>
            <a:r>
              <a:rPr lang="en-US" sz="360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https://portal.office.com/</a:t>
            </a:r>
            <a:br>
              <a:rPr lang="en-US" sz="3600">
                <a:ea typeface="+mn-lt"/>
                <a:cs typeface="+mn-lt"/>
              </a:rPr>
            </a:br>
            <a:endParaRPr lang="en-US" sz="3600">
              <a:ea typeface="+mn-lt"/>
              <a:cs typeface="+mn-lt"/>
            </a:endParaRPr>
          </a:p>
          <a:p>
            <a:r>
              <a:rPr lang="en-US" sz="3600">
                <a:ea typeface="+mn-lt"/>
                <a:cs typeface="+mn-lt"/>
              </a:rPr>
              <a:t>Your email address is </a:t>
            </a:r>
            <a:r>
              <a:rPr lang="en-US" sz="3600"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username@student.rcschools.net</a:t>
            </a:r>
            <a:br>
              <a:rPr lang="en-US" sz="3600">
                <a:ea typeface="+mn-lt"/>
                <a:cs typeface="+mn-lt"/>
              </a:rPr>
            </a:br>
            <a:endParaRPr lang="en-US" sz="3600">
              <a:ea typeface="+mn-lt"/>
              <a:cs typeface="+mn-lt"/>
            </a:endParaRPr>
          </a:p>
          <a:p>
            <a:pPr marL="97790" lvl="1" indent="0">
              <a:buNone/>
            </a:pPr>
            <a:r>
              <a:rPr lang="en-US" sz="3200"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jdoe1234@student.rcschools.net</a:t>
            </a:r>
            <a:endParaRPr lang="en-US" sz="3200">
              <a:ea typeface="+mn-lt"/>
              <a:cs typeface="+mn-lt"/>
            </a:endParaRPr>
          </a:p>
          <a:p>
            <a:pPr marL="0" indent="0">
              <a:buNone/>
            </a:pPr>
            <a:endParaRPr lang="en-US" sz="3600">
              <a:ea typeface="+mn-lt"/>
              <a:cs typeface="+mn-lt"/>
            </a:endParaRPr>
          </a:p>
          <a:p>
            <a:pPr marL="383540" lvl="1"/>
            <a:endParaRPr lang="en-US">
              <a:cs typeface="Calibri" panose="020F0502020204030204"/>
            </a:endParaRPr>
          </a:p>
          <a:p>
            <a:pPr>
              <a:buFont typeface="Arial" panose="020F050202020403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7" name="Freeform: Shape 11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1190517" y="1056875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54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672F7-CA1D-4A3A-A35C-5B481301A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365" y="1922687"/>
            <a:ext cx="10764933" cy="1668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6A81B-8916-4F97-A360-7612A82F1742}"/>
              </a:ext>
            </a:extLst>
          </p:cNvPr>
          <p:cNvSpPr txBox="1"/>
          <p:nvPr/>
        </p:nvSpPr>
        <p:spPr>
          <a:xfrm>
            <a:off x="986494" y="4142331"/>
            <a:ext cx="2408953" cy="1200329"/>
          </a:xfrm>
          <a:prstGeom prst="bentArrow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Outlook will open your student email account.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E0D1A-C9F8-4A42-B273-E0D40C0B0EFC}"/>
              </a:ext>
            </a:extLst>
          </p:cNvPr>
          <p:cNvSpPr/>
          <p:nvPr/>
        </p:nvSpPr>
        <p:spPr>
          <a:xfrm>
            <a:off x="2743044" y="3949123"/>
            <a:ext cx="95434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>
                <a:cs typeface="Calibri" panose="020F0502020204030204"/>
              </a:rPr>
              <a:t>Go to </a:t>
            </a:r>
            <a:r>
              <a:rPr lang="en-US" sz="2400">
                <a:solidFill>
                  <a:srgbClr val="00B0F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https://portal.office.com/</a:t>
            </a:r>
            <a:br>
              <a:rPr lang="en-US" sz="2400">
                <a:solidFill>
                  <a:srgbClr val="00B0F0"/>
                </a:solidFill>
                <a:ea typeface="+mn-lt"/>
                <a:cs typeface="+mn-lt"/>
              </a:rPr>
            </a:br>
            <a:r>
              <a:rPr lang="en-US" sz="2400">
                <a:ea typeface="+mn-lt"/>
                <a:cs typeface="+mn-lt"/>
              </a:rPr>
              <a:t>Your email address is </a:t>
            </a:r>
            <a:br>
              <a:rPr lang="en-US" sz="2400">
                <a:ea typeface="+mn-lt"/>
                <a:cs typeface="+mn-lt"/>
              </a:rPr>
            </a:br>
            <a:r>
              <a:rPr lang="en-US" sz="2400">
                <a:solidFill>
                  <a:srgbClr val="00B0F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username@student.rcschools.net</a:t>
            </a:r>
            <a:br>
              <a:rPr lang="en-US" sz="2400"/>
            </a:br>
            <a:br>
              <a:rPr lang="en-US" sz="2400"/>
            </a:br>
            <a:endParaRPr lang="en-US" sz="2400"/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E5DB88BD-423A-48AF-B0EB-66180C695FF6}"/>
              </a:ext>
            </a:extLst>
          </p:cNvPr>
          <p:cNvSpPr/>
          <p:nvPr/>
        </p:nvSpPr>
        <p:spPr>
          <a:xfrm>
            <a:off x="2088826" y="3219638"/>
            <a:ext cx="592814" cy="910238"/>
          </a:xfrm>
          <a:prstGeom prst="upArrow">
            <a:avLst/>
          </a:prstGeom>
          <a:solidFill>
            <a:srgbClr val="2C9CF2"/>
          </a:solidFill>
          <a:ln>
            <a:solidFill>
              <a:srgbClr val="2C9C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E30E85-7BCD-4AD1-8B95-4170EDD043A1}"/>
              </a:ext>
            </a:extLst>
          </p:cNvPr>
          <p:cNvSpPr/>
          <p:nvPr/>
        </p:nvSpPr>
        <p:spPr>
          <a:xfrm>
            <a:off x="2267375" y="106869"/>
            <a:ext cx="7416390" cy="646331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 algn="ctr"/>
            <a:r>
              <a:rPr lang="en-US" sz="3600">
                <a:latin typeface="+mj-lt"/>
              </a:rPr>
              <a:t>Accessing Your Outlook Student Email</a:t>
            </a:r>
          </a:p>
        </p:txBody>
      </p:sp>
    </p:spTree>
    <p:extLst>
      <p:ext uri="{BB962C8B-B14F-4D97-AF65-F5344CB8AC3E}">
        <p14:creationId xmlns:p14="http://schemas.microsoft.com/office/powerpoint/2010/main" val="122184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3386C60-F556-46E9-953B-7E57F5229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659" y="1261536"/>
            <a:ext cx="10567636" cy="4929988"/>
          </a:xfrm>
          <a:prstGeom prst="rect">
            <a:avLst/>
          </a:prstGeom>
        </p:spPr>
      </p:pic>
      <p:pic>
        <p:nvPicPr>
          <p:cNvPr id="3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EF1C0C4-6B9B-4D94-BB01-F9F9ED61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168" y="98967"/>
            <a:ext cx="1819275" cy="1028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96B82-9BFF-4E16-9ADE-3D3414956B4A}"/>
              </a:ext>
            </a:extLst>
          </p:cNvPr>
          <p:cNvSpPr txBox="1"/>
          <p:nvPr/>
        </p:nvSpPr>
        <p:spPr>
          <a:xfrm>
            <a:off x="3272117" y="29583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Click New message to open a new email message</a:t>
            </a:r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52CFAA11-17B1-4933-AEA5-D975A17DA423}"/>
              </a:ext>
            </a:extLst>
          </p:cNvPr>
          <p:cNvSpPr/>
          <p:nvPr/>
        </p:nvSpPr>
        <p:spPr>
          <a:xfrm rot="16200000">
            <a:off x="2299842" y="116820"/>
            <a:ext cx="384047" cy="13796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890C62-61EE-4F43-925C-9D02F79EE2AE}"/>
              </a:ext>
            </a:extLst>
          </p:cNvPr>
          <p:cNvSpPr txBox="1"/>
          <p:nvPr/>
        </p:nvSpPr>
        <p:spPr>
          <a:xfrm>
            <a:off x="2079811" y="1712258"/>
            <a:ext cx="4939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Type the intended recipient email address here.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B267F-B1BF-44E3-B247-79DE83DEBCE1}"/>
              </a:ext>
            </a:extLst>
          </p:cNvPr>
          <p:cNvSpPr txBox="1"/>
          <p:nvPr/>
        </p:nvSpPr>
        <p:spPr>
          <a:xfrm>
            <a:off x="2330823" y="2563905"/>
            <a:ext cx="4939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Type the subject of your email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64029-D80E-461C-9974-3722720C2E2A}"/>
              </a:ext>
            </a:extLst>
          </p:cNvPr>
          <p:cNvSpPr txBox="1"/>
          <p:nvPr/>
        </p:nvSpPr>
        <p:spPr>
          <a:xfrm>
            <a:off x="1604682" y="3200398"/>
            <a:ext cx="493955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Type the body of your email here.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2B5594-B627-4DBF-92EC-081D0BE641A8}"/>
              </a:ext>
            </a:extLst>
          </p:cNvPr>
          <p:cNvSpPr txBox="1"/>
          <p:nvPr/>
        </p:nvSpPr>
        <p:spPr>
          <a:xfrm>
            <a:off x="80681" y="5360893"/>
            <a:ext cx="100404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Click Send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F88C16BB-80F1-4A82-B972-3D291950B606}"/>
              </a:ext>
            </a:extLst>
          </p:cNvPr>
          <p:cNvSpPr/>
          <p:nvPr/>
        </p:nvSpPr>
        <p:spPr>
          <a:xfrm rot="5400000">
            <a:off x="918153" y="5356400"/>
            <a:ext cx="384047" cy="8058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930E7-0CB1-4DB4-BD9B-76AB8EA81133}"/>
              </a:ext>
            </a:extLst>
          </p:cNvPr>
          <p:cNvSpPr txBox="1"/>
          <p:nvPr/>
        </p:nvSpPr>
        <p:spPr>
          <a:xfrm>
            <a:off x="2124635" y="6212540"/>
            <a:ext cx="20618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Click Discard to delete message</a:t>
            </a:r>
          </a:p>
        </p:txBody>
      </p:sp>
      <p:sp>
        <p:nvSpPr>
          <p:cNvPr id="14" name="Arrow: Up 13">
            <a:extLst>
              <a:ext uri="{FF2B5EF4-FFF2-40B4-BE49-F238E27FC236}">
                <a16:creationId xmlns:a16="http://schemas.microsoft.com/office/drawing/2014/main" id="{12334D1E-8159-4657-B3EA-67DFE5B4216C}"/>
              </a:ext>
            </a:extLst>
          </p:cNvPr>
          <p:cNvSpPr/>
          <p:nvPr/>
        </p:nvSpPr>
        <p:spPr>
          <a:xfrm>
            <a:off x="2585588" y="5867387"/>
            <a:ext cx="357153" cy="411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4299C2-D02E-4CC7-A43F-4F26D4174CD5}"/>
              </a:ext>
            </a:extLst>
          </p:cNvPr>
          <p:cNvSpPr txBox="1"/>
          <p:nvPr/>
        </p:nvSpPr>
        <p:spPr>
          <a:xfrm>
            <a:off x="3325906" y="4500281"/>
            <a:ext cx="159571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Click here to attach a file</a:t>
            </a:r>
          </a:p>
        </p:txBody>
      </p:sp>
      <p:sp>
        <p:nvSpPr>
          <p:cNvPr id="16" name="Arrow: Up 15">
            <a:extLst>
              <a:ext uri="{FF2B5EF4-FFF2-40B4-BE49-F238E27FC236}">
                <a16:creationId xmlns:a16="http://schemas.microsoft.com/office/drawing/2014/main" id="{C0278679-A4CB-4303-98B5-2479220ECCF4}"/>
              </a:ext>
            </a:extLst>
          </p:cNvPr>
          <p:cNvSpPr/>
          <p:nvPr/>
        </p:nvSpPr>
        <p:spPr>
          <a:xfrm rot="10800000">
            <a:off x="3222082" y="5168140"/>
            <a:ext cx="357153" cy="411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53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9EAA8-3067-414F-A2C1-F3874F697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Etiquette</a:t>
            </a:r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75718B30-EF0D-4A7F-9E76-6B8C6E9C03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802" y="1293747"/>
            <a:ext cx="8192021" cy="4658018"/>
          </a:xfrm>
        </p:spPr>
      </p:pic>
    </p:spTree>
    <p:extLst>
      <p:ext uri="{BB962C8B-B14F-4D97-AF65-F5344CB8AC3E}">
        <p14:creationId xmlns:p14="http://schemas.microsoft.com/office/powerpoint/2010/main" val="2224063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04EC-6C0B-4079-9F6E-7155F8B8C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or how would you use email?</a:t>
            </a:r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4D897C-E782-4AE3-99B6-39D3D2AC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802" y="1120024"/>
            <a:ext cx="8254651" cy="4629683"/>
          </a:xfrm>
        </p:spPr>
      </p:pic>
    </p:spTree>
    <p:extLst>
      <p:ext uri="{BB962C8B-B14F-4D97-AF65-F5344CB8AC3E}">
        <p14:creationId xmlns:p14="http://schemas.microsoft.com/office/powerpoint/2010/main" val="408646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800">
                <a:ea typeface="+mj-lt"/>
                <a:cs typeface="+mj-lt"/>
              </a:rPr>
              <a:t>Email Etiquette --</a:t>
            </a:r>
            <a:br>
              <a:rPr lang="en-US" sz="2800">
                <a:ea typeface="+mj-lt"/>
                <a:cs typeface="+mj-lt"/>
              </a:rPr>
            </a:b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The Do's and Don'ts of Proper Email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AE200E-6D94-468B-BA03-C366AA82F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i="1" u="sng"/>
              <a:t>Do not</a:t>
            </a:r>
            <a:r>
              <a:rPr lang="en-US" sz="3200" b="1" i="1"/>
              <a:t> use all capital letters!</a:t>
            </a:r>
            <a:endParaRPr lang="en-US" b="1" i="1"/>
          </a:p>
          <a:p>
            <a:endParaRPr lang="en-US" sz="3200"/>
          </a:p>
          <a:p>
            <a:r>
              <a:rPr lang="en-US" sz="3200"/>
              <a:t>When you use ALL CAPS, it conveys the feeling of anger or shouting to most people</a:t>
            </a:r>
          </a:p>
          <a:p>
            <a:r>
              <a:rPr lang="en-US" sz="3200"/>
              <a:t>Also, </a:t>
            </a:r>
            <a:r>
              <a:rPr lang="en-US" sz="3200" u="sng"/>
              <a:t>do not</a:t>
            </a:r>
            <a:r>
              <a:rPr lang="en-US" sz="3200" b="1"/>
              <a:t> </a:t>
            </a:r>
            <a:r>
              <a:rPr lang="en-US" sz="3200"/>
              <a:t>use too many exclamation points!!!!!</a:t>
            </a:r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Dear Mrs. Smith:</a:t>
            </a:r>
          </a:p>
          <a:p>
            <a:pPr marL="0" indent="0">
              <a:buNone/>
            </a:pPr>
            <a:r>
              <a:rPr lang="en-US" sz="3200"/>
              <a:t>I CAN'T POSSIBLY GET MY ESSAY DONE BY FRIDAY! THERE'S JUST NOT ENOUGH TIME FOR ME TO GET IT DONE!!!!!!!!!!</a:t>
            </a:r>
          </a:p>
        </p:txBody>
      </p:sp>
    </p:spTree>
    <p:extLst>
      <p:ext uri="{BB962C8B-B14F-4D97-AF65-F5344CB8AC3E}">
        <p14:creationId xmlns:p14="http://schemas.microsoft.com/office/powerpoint/2010/main" val="505343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620C41-1AA2-4613-AF1E-C79A6535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051865" cy="46011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ea typeface="+mj-lt"/>
                <a:cs typeface="+mj-lt"/>
              </a:rPr>
              <a:t>Email Etiquette --</a:t>
            </a:r>
            <a:br>
              <a:rPr lang="en-US" sz="2800">
                <a:ea typeface="+mj-lt"/>
                <a:cs typeface="+mj-lt"/>
              </a:rPr>
            </a:br>
            <a:br>
              <a:rPr lang="en-US" sz="2800">
                <a:ea typeface="+mj-lt"/>
                <a:cs typeface="+mj-lt"/>
              </a:rPr>
            </a:br>
            <a:r>
              <a:rPr lang="en-US" sz="2800">
                <a:ea typeface="+mj-lt"/>
                <a:cs typeface="+mj-lt"/>
              </a:rPr>
              <a:t>The Do's  and Don'ts of Proper Email</a:t>
            </a:r>
            <a:endParaRPr lang="en-US" sz="28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A7829-2AC0-4041-B281-085B408C7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/>
              <a:t>Keep it polite!</a:t>
            </a:r>
          </a:p>
          <a:p>
            <a:endParaRPr lang="en-US" sz="3200"/>
          </a:p>
          <a:p>
            <a:r>
              <a:rPr lang="en-US" sz="3200"/>
              <a:t>Be polite – do not use insulting language</a:t>
            </a:r>
          </a:p>
          <a:p>
            <a:r>
              <a:rPr lang="en-US" sz="3200"/>
              <a:t>If you are upset, wait until you have calmed down to send an email.</a:t>
            </a:r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Mrs. Smith,</a:t>
            </a:r>
          </a:p>
          <a:p>
            <a:pPr marL="0" indent="0">
              <a:buNone/>
            </a:pPr>
            <a:r>
              <a:rPr lang="en-US" sz="3200"/>
              <a:t>You are the worst teacher! I can't believe that you would expect us to write an essay in just two days!</a:t>
            </a:r>
          </a:p>
        </p:txBody>
      </p:sp>
    </p:spTree>
    <p:extLst>
      <p:ext uri="{BB962C8B-B14F-4D97-AF65-F5344CB8AC3E}">
        <p14:creationId xmlns:p14="http://schemas.microsoft.com/office/powerpoint/2010/main" val="2383370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800"/>
              <a:t>Email Etiquette --</a:t>
            </a:r>
            <a:br>
              <a:rPr lang="en-US" sz="2800"/>
            </a:br>
            <a:br>
              <a:rPr lang="en-US" sz="2800"/>
            </a:br>
            <a:r>
              <a:rPr lang="en-US" sz="2800"/>
              <a:t>The Do's and Don'ts of Proper Email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7AD79-CD1C-43F5-9357-ACBBE12339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 i="1"/>
              <a:t>Read over before you send!</a:t>
            </a:r>
            <a:endParaRPr lang="en-US"/>
          </a:p>
          <a:p>
            <a:endParaRPr lang="en-US" sz="3200" b="1" i="1"/>
          </a:p>
          <a:p>
            <a:r>
              <a:rPr lang="en-US" sz="3200"/>
              <a:t>Make sure you have no spelling errors or grammatical mistakes.</a:t>
            </a:r>
          </a:p>
          <a:p>
            <a:r>
              <a:rPr lang="en-US" sz="3200"/>
              <a:t>Be sure you have not made your email too emotional or angry.</a:t>
            </a:r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Deer Ms. Smithe:</a:t>
            </a:r>
          </a:p>
          <a:p>
            <a:pPr marL="0" indent="0">
              <a:buNone/>
            </a:pPr>
            <a:r>
              <a:rPr lang="en-US" sz="3200"/>
              <a:t>I am just tearing my hair out trying to figure out how to tell you that I cant finish my assay in time. I am </a:t>
            </a:r>
            <a:r>
              <a:rPr lang="en-US" sz="3200" i="1"/>
              <a:t>TOTALLY </a:t>
            </a:r>
            <a:r>
              <a:rPr lang="en-US" sz="3200"/>
              <a:t>freaking out hear!</a:t>
            </a:r>
          </a:p>
        </p:txBody>
      </p:sp>
    </p:spTree>
    <p:extLst>
      <p:ext uri="{BB962C8B-B14F-4D97-AF65-F5344CB8AC3E}">
        <p14:creationId xmlns:p14="http://schemas.microsoft.com/office/powerpoint/2010/main" val="76100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r>
              <a:rPr lang="en-US" sz="2800"/>
              <a:t>Email Etiquette --</a:t>
            </a:r>
            <a:br>
              <a:rPr lang="en-US" sz="2800"/>
            </a:br>
            <a:br>
              <a:rPr lang="en-US" sz="2800"/>
            </a:br>
            <a:r>
              <a:rPr lang="en-US" sz="2800"/>
              <a:t>The Do's and Don'ts of Proper Email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CFE13-0D02-4848-8F21-8EB3FE795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i="1" u="sng"/>
              <a:t>Do not</a:t>
            </a:r>
            <a:r>
              <a:rPr lang="en-US" sz="3200" b="1"/>
              <a:t> </a:t>
            </a:r>
            <a:r>
              <a:rPr lang="en-US" sz="3200" b="1" i="1"/>
              <a:t>use abbreviations or slang.</a:t>
            </a:r>
            <a:endParaRPr lang="en-US" i="1"/>
          </a:p>
          <a:p>
            <a:endParaRPr lang="en-US" sz="3200" b="1"/>
          </a:p>
          <a:p>
            <a:r>
              <a:rPr lang="en-US" sz="3200"/>
              <a:t>An email is not the same as texting. Don't use abbreviations.</a:t>
            </a:r>
          </a:p>
          <a:p>
            <a:r>
              <a:rPr lang="en-US" sz="3200"/>
              <a:t>Don't use slang words when writing an email to a teacher, official, or someone older than you</a:t>
            </a:r>
          </a:p>
          <a:p>
            <a:endParaRPr lang="en-US" sz="3200"/>
          </a:p>
          <a:p>
            <a:pPr marL="0" indent="0">
              <a:buNone/>
            </a:pPr>
            <a:r>
              <a:rPr lang="en-US" sz="3200"/>
              <a:t>hey mrs. smith:</a:t>
            </a:r>
          </a:p>
          <a:p>
            <a:pPr marL="0" indent="0">
              <a:buNone/>
            </a:pPr>
            <a:r>
              <a:rPr lang="en-US" sz="3200"/>
              <a:t>i just cant get it 2gether 2 get my stuf dun this week. Could u cut me sum slack on the due date 4 tht essay? thx</a:t>
            </a:r>
          </a:p>
        </p:txBody>
      </p:sp>
    </p:spTree>
    <p:extLst>
      <p:ext uri="{BB962C8B-B14F-4D97-AF65-F5344CB8AC3E}">
        <p14:creationId xmlns:p14="http://schemas.microsoft.com/office/powerpoint/2010/main" val="2116213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42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6C3B71F4-C7F9-41D9-AEA5-092518F825A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81365" y="771434"/>
            <a:ext cx="7029270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9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02738-A642-4E22-B2E8-AD417C8E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 you ever posted or sent a message that you regret?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66AA27-8E91-4F1C-A217-DE2A2C7CA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74715" y="4710710"/>
            <a:ext cx="2817032" cy="2110055"/>
          </a:xfrm>
        </p:spPr>
      </p:pic>
      <p:pic>
        <p:nvPicPr>
          <p:cNvPr id="8" name="Picture 8" descr="A picture containing keyboard, electronics&#10;&#10;Description automatically generated">
            <a:extLst>
              <a:ext uri="{FF2B5EF4-FFF2-40B4-BE49-F238E27FC236}">
                <a16:creationId xmlns:a16="http://schemas.microsoft.com/office/drawing/2014/main" id="{9F738CDF-DB77-470F-9EC3-EC1E4A651D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546"/>
          <a:stretch/>
        </p:blipFill>
        <p:spPr>
          <a:xfrm>
            <a:off x="8397218" y="4789630"/>
            <a:ext cx="3059831" cy="2028291"/>
          </a:xfrm>
          <a:prstGeom prst="rect">
            <a:avLst/>
          </a:prstGeom>
        </p:spPr>
      </p:pic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62D05B68-79DB-41BA-B39A-4350AF9E49F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982403" y="399700"/>
            <a:ext cx="7497390" cy="418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6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754C990-9493-43C5-A08F-2B9A55F7D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176A2F0-4868-448D-8624-668A960A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CB44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01701F8-19B2-42DA-9AFE-9FD02AC2E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078" y="804334"/>
            <a:ext cx="9415844" cy="524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0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Exit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323" y="425696"/>
            <a:ext cx="7983255" cy="2469298"/>
          </a:xfrm>
        </p:spPr>
        <p:txBody>
          <a:bodyPr>
            <a:normAutofit lnSpcReduction="10000"/>
          </a:bodyPr>
          <a:lstStyle/>
          <a:p>
            <a:r>
              <a:rPr lang="en-US"/>
              <a:t>Open a new email document</a:t>
            </a:r>
          </a:p>
          <a:p>
            <a:r>
              <a:rPr lang="en-US"/>
              <a:t>To   Your Teacher</a:t>
            </a:r>
          </a:p>
          <a:p>
            <a:r>
              <a:rPr lang="en-US"/>
              <a:t>Subject  Exit Ticket</a:t>
            </a:r>
          </a:p>
          <a:p>
            <a:r>
              <a:rPr lang="en-US"/>
              <a:t>Body (Answer the question below)</a:t>
            </a:r>
            <a:br>
              <a:rPr lang="en-US"/>
            </a:br>
            <a:r>
              <a:rPr lang="en-US"/>
              <a:t>In complete sentences, explain one new point you learned about your school email.</a:t>
            </a:r>
          </a:p>
          <a:p>
            <a:r>
              <a:rPr lang="en-US"/>
              <a:t>Closure – sign email with your full name.</a:t>
            </a:r>
          </a:p>
        </p:txBody>
      </p:sp>
      <p:pic>
        <p:nvPicPr>
          <p:cNvPr id="5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DEFEF6A-DD3D-44AA-900C-8D0FE9472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45" y="2843700"/>
            <a:ext cx="8637377" cy="390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73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4FE91-7954-45F4-A333-4F3BA45A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 Email from your Phone</a:t>
            </a:r>
          </a:p>
        </p:txBody>
      </p:sp>
      <p:pic>
        <p:nvPicPr>
          <p:cNvPr id="4" name="Picture 4" descr="Icon&#10;&#10;Description automatically generated">
            <a:extLst>
              <a:ext uri="{FF2B5EF4-FFF2-40B4-BE49-F238E27FC236}">
                <a16:creationId xmlns:a16="http://schemas.microsoft.com/office/drawing/2014/main" id="{AFF61F6D-64B6-417D-A517-AD8808C494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86272" y="3183110"/>
            <a:ext cx="6271365" cy="353025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8665F47-24E0-4E97-BA1D-4A448FCBE01C}"/>
              </a:ext>
            </a:extLst>
          </p:cNvPr>
          <p:cNvSpPr txBox="1"/>
          <p:nvPr/>
        </p:nvSpPr>
        <p:spPr>
          <a:xfrm>
            <a:off x="4285989" y="757825"/>
            <a:ext cx="6594952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/>
              <a:t>Go to the app store for your device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Search for Microsoft Outlook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Download the app</a:t>
            </a:r>
          </a:p>
          <a:p>
            <a:pPr marL="285750" indent="-285750">
              <a:buFont typeface="Arial"/>
              <a:buChar char="•"/>
            </a:pPr>
            <a:r>
              <a:rPr lang="en-US" sz="2800"/>
              <a:t>Sign in with your Office 365 login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43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31992-B409-4B40-A838-C969AEDA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sz="3300"/>
              <a:t>Additional Resources for Teaching Email Etiquette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DC8A8-DBD4-4B8D-98C5-9AF37A89B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2"/>
              </a:rPr>
              <a:t>Email Writing for Students • TechNotes Blog (tcea.org)</a:t>
            </a:r>
          </a:p>
          <a:p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3"/>
              </a:rPr>
              <a:t>7 Best Lesson Plans for Teaching Email in Middle School (aeseducation.com)</a:t>
            </a:r>
          </a:p>
          <a:p>
            <a:r>
              <a:rPr lang="en-US">
                <a:solidFill>
                  <a:schemeClr val="tx1"/>
                </a:solidFill>
                <a:ea typeface="+mn-lt"/>
                <a:cs typeface="+mn-lt"/>
                <a:hlinkClick r:id="rId4"/>
              </a:rPr>
              <a:t>20 Teaching Ideas About Email Writing | TESOL Blog</a:t>
            </a:r>
          </a:p>
          <a:p>
            <a:endParaRPr lang="en-US">
              <a:solidFill>
                <a:schemeClr val="tx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843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60" y="1683144"/>
            <a:ext cx="2774922" cy="3491712"/>
          </a:xfrm>
        </p:spPr>
        <p:txBody>
          <a:bodyPr>
            <a:normAutofit/>
          </a:bodyPr>
          <a:lstStyle/>
          <a:p>
            <a:r>
              <a:rPr lang="en-US"/>
              <a:t>Why office 365 and email?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1606" y="1683143"/>
            <a:ext cx="6627377" cy="3491713"/>
          </a:xfrm>
        </p:spPr>
        <p:txBody>
          <a:bodyPr>
            <a:normAutofit/>
          </a:bodyPr>
          <a:lstStyle/>
          <a:p>
            <a:r>
              <a:rPr lang="en-US" sz="2400"/>
              <a:t>Learn “Soft Skills”</a:t>
            </a:r>
          </a:p>
          <a:p>
            <a:pPr lvl="1"/>
            <a:r>
              <a:rPr lang="en-US" sz="2400"/>
              <a:t>Communicating effectively through email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4" name="Picture 7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9C81AA87-9A82-4D5F-854C-A43F078E9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9633" y="3113946"/>
            <a:ext cx="3275556" cy="310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5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C8A81A9-A442-4FB4-A3AC-254A64023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379D16-E9B5-4217-96FC-4444572AA0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42856" y="757325"/>
            <a:ext cx="3549144" cy="5329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5775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054B7-5AC5-49DB-A3ED-354175FA8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5406560-E737-4279-B1BE-C48AB579AB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501893"/>
              </p:ext>
            </p:extLst>
          </p:nvPr>
        </p:nvGraphicFramePr>
        <p:xfrm>
          <a:off x="866647" y="933854"/>
          <a:ext cx="7293610" cy="504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235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Success criteria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9BDE088-E6F0-4845-9417-2D5DCEED29C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46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1F932-FC7D-4B2D-9EBB-8AFF9D75F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text, electronics, keyboard, indoor&#10;&#10;Description automatically generated">
            <a:extLst>
              <a:ext uri="{FF2B5EF4-FFF2-40B4-BE49-F238E27FC236}">
                <a16:creationId xmlns:a16="http://schemas.microsoft.com/office/drawing/2014/main" id="{ECF1CA34-E6CB-4F9B-9474-4A0563C11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257" r="9092" b="4537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0613EF-873A-44FA-8BE9-3917BCF5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5997" cy="5334001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4198057" cy="1215951"/>
          </a:xfrm>
        </p:spPr>
        <p:txBody>
          <a:bodyPr>
            <a:normAutofit/>
          </a:bodyPr>
          <a:lstStyle/>
          <a:p>
            <a:r>
              <a:rPr lang="en-US" sz="4000"/>
              <a:t>Login and email address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918" y="2407025"/>
            <a:ext cx="5744469" cy="3408827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Single sign on </a:t>
            </a:r>
            <a:endParaRPr lang="en-US"/>
          </a:p>
          <a:p>
            <a:pPr lvl="1"/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When you log into the computer you are logged into your email account </a:t>
            </a:r>
          </a:p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Always log off the computer</a:t>
            </a:r>
          </a:p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Never share your account </a:t>
            </a:r>
          </a:p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Why is this so important?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B5071-2661-447E-AF39-E0496739F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2418F-FEFA-4683-8A84-ABAC079C377D}"/>
              </a:ext>
            </a:extLst>
          </p:cNvPr>
          <p:cNvSpPr txBox="1"/>
          <p:nvPr/>
        </p:nvSpPr>
        <p:spPr>
          <a:xfrm>
            <a:off x="9803364" y="6657944"/>
            <a:ext cx="23855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899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Corporate email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en-US" sz="2800"/>
              <a:t>What does that mean?</a:t>
            </a:r>
          </a:p>
          <a:p>
            <a:pPr lvl="1"/>
            <a:r>
              <a:rPr lang="en-US" sz="2800"/>
              <a:t>Not a personal account</a:t>
            </a:r>
          </a:p>
          <a:p>
            <a:pPr lvl="1"/>
            <a:r>
              <a:rPr lang="en-US" sz="2800"/>
              <a:t>Not private </a:t>
            </a:r>
          </a:p>
          <a:p>
            <a:r>
              <a:rPr lang="en-US" sz="2800"/>
              <a:t>School officials can access your account at any time</a:t>
            </a:r>
          </a:p>
          <a:p>
            <a:pPr lvl="1"/>
            <a:r>
              <a:rPr lang="en-US" sz="2800"/>
              <a:t>It is monitored and filtered 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7F72E6A-4381-4E58-82F4-57C264E10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046" r="380" b="15649"/>
          <a:stretch/>
        </p:blipFill>
        <p:spPr>
          <a:xfrm>
            <a:off x="4630454" y="3550084"/>
            <a:ext cx="5352797" cy="326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2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78B15-1EF6-4E6B-9824-E762D08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LINK TO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RCS Use of the Internet Policy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89CF947-C694-4B90-AF7A-E3BA475EC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4803" y="824939"/>
            <a:ext cx="8223336" cy="3038238"/>
          </a:xfrm>
        </p:spPr>
      </p:pic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79A22171-0178-43D5-BC9B-5ABACC05B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989" y="3374290"/>
            <a:ext cx="8098076" cy="299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52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05BCA3-F212-4980-B612-077915323934}"/>
              </a:ext>
            </a:extLst>
          </p:cNvPr>
          <p:cNvSpPr txBox="1"/>
          <p:nvPr/>
        </p:nvSpPr>
        <p:spPr>
          <a:xfrm>
            <a:off x="434236" y="277660"/>
            <a:ext cx="11521855" cy="65248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ea typeface="+mn-lt"/>
                <a:cs typeface="+mn-lt"/>
              </a:rPr>
              <a:t>If any of these things happen above while a student is logged onto their device or under their username it always gets flagged and sent straight to your </a:t>
            </a:r>
            <a:r>
              <a:rPr lang="en-US" sz="4000" b="1" dirty="0">
                <a:ea typeface="+mn-lt"/>
                <a:cs typeface="+mn-lt"/>
              </a:rPr>
              <a:t>school principal</a:t>
            </a:r>
            <a:r>
              <a:rPr lang="en-US" sz="4000" dirty="0">
                <a:ea typeface="+mn-lt"/>
                <a:cs typeface="+mn-lt"/>
              </a:rPr>
              <a:t> - emails, searches, etc. </a:t>
            </a:r>
            <a:endParaRPr lang="en-US" sz="4000" dirty="0"/>
          </a:p>
          <a:p>
            <a:endParaRPr lang="en-US" sz="4000">
              <a:ea typeface="+mn-lt"/>
              <a:cs typeface="+mn-lt"/>
            </a:endParaRPr>
          </a:p>
          <a:p>
            <a:r>
              <a:rPr lang="en-US" sz="4000" dirty="0">
                <a:ea typeface="+mn-lt"/>
                <a:cs typeface="+mn-lt"/>
              </a:rPr>
              <a:t>School emails are not private and are </a:t>
            </a:r>
            <a:r>
              <a:rPr lang="en-US" sz="4000" b="1" u="sng" dirty="0">
                <a:ea typeface="+mn-lt"/>
                <a:cs typeface="+mn-lt"/>
              </a:rPr>
              <a:t>monitored at all times</a:t>
            </a:r>
            <a:r>
              <a:rPr lang="en-US" sz="4000" dirty="0">
                <a:ea typeface="+mn-lt"/>
                <a:cs typeface="+mn-lt"/>
              </a:rPr>
              <a:t>.</a:t>
            </a:r>
            <a:endParaRPr lang="en-US" sz="4000" dirty="0"/>
          </a:p>
          <a:p>
            <a:endParaRPr lang="en-US" sz="4000" b="1">
              <a:ea typeface="+mn-lt"/>
              <a:cs typeface="+mn-lt"/>
            </a:endParaRPr>
          </a:p>
          <a:p>
            <a:r>
              <a:rPr lang="en-US" sz="4000" b="1" dirty="0">
                <a:ea typeface="+mn-lt"/>
                <a:cs typeface="+mn-lt"/>
              </a:rPr>
              <a:t>* MOST IMPORTANT:  IF YOU THINK IT COULD GET FLAGGED, IT WILL PROBABLY GET FLAGGED!</a:t>
            </a:r>
            <a:endParaRPr lang="en-US" sz="4000" b="1" dirty="0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61240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Frame</vt:lpstr>
      <vt:lpstr>Getting to know your  Office 365 </vt:lpstr>
      <vt:lpstr>Have you ever posted or sent a message that you regret?</vt:lpstr>
      <vt:lpstr>Why office 365 and email?</vt:lpstr>
      <vt:lpstr>Learning intentions</vt:lpstr>
      <vt:lpstr>Success criteria</vt:lpstr>
      <vt:lpstr>Login and email address</vt:lpstr>
      <vt:lpstr>Corporate email account</vt:lpstr>
      <vt:lpstr>LINK TO RCS Use of the Internet Policy</vt:lpstr>
      <vt:lpstr>PowerPoint Presentation</vt:lpstr>
      <vt:lpstr>Accessing your account</vt:lpstr>
      <vt:lpstr>PowerPoint Presentation</vt:lpstr>
      <vt:lpstr>PowerPoint Presentation</vt:lpstr>
      <vt:lpstr>Email Etiquette</vt:lpstr>
      <vt:lpstr>When or how would you use email?</vt:lpstr>
      <vt:lpstr>Email Etiquette --  The Do's and Don'ts of Proper Email</vt:lpstr>
      <vt:lpstr>Email Etiquette --  The Do's  and Don'ts of Proper Email</vt:lpstr>
      <vt:lpstr>Email Etiquette --  The Do's and Don'ts of Proper Email</vt:lpstr>
      <vt:lpstr>Email Etiquette --  The Do's and Don'ts of Proper Email</vt:lpstr>
      <vt:lpstr>PowerPoint Presentation</vt:lpstr>
      <vt:lpstr>PowerPoint Presentation</vt:lpstr>
      <vt:lpstr>Exit ticket</vt:lpstr>
      <vt:lpstr>Access Email from your Phone</vt:lpstr>
      <vt:lpstr>Additional Resources for Teaching Email Etiquette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</dc:title>
  <cp:revision>9</cp:revision>
  <dcterms:modified xsi:type="dcterms:W3CDTF">2021-07-28T13:31:43Z</dcterms:modified>
</cp:coreProperties>
</file>